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1" r:id="rId3"/>
    <p:sldId id="262" r:id="rId4"/>
    <p:sldId id="257" r:id="rId5"/>
    <p:sldId id="259" r:id="rId6"/>
    <p:sldId id="263" r:id="rId7"/>
    <p:sldId id="260"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4673"/>
  </p:normalViewPr>
  <p:slideViewPr>
    <p:cSldViewPr snapToGrid="0" snapToObjects="1">
      <p:cViewPr>
        <p:scale>
          <a:sx n="106" d="100"/>
          <a:sy n="106"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how best to represent this? Also surprising that branch lengths are greater for Malaysian strain than Bangladeshi? M is older than B, but is this just because of how the model assigns a “reference?” Need to put in dates to get M earlier than B probably. </a:t>
            </a:r>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selection at 3 sites in </a:t>
            </a:r>
            <a:r>
              <a:rPr lang="en-US"/>
              <a:t>the phosphoprotein. </a:t>
            </a:r>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6/12/22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6/12/22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BF87-E64B-2900-02F6-95ECDCC52D48}"/>
              </a:ext>
            </a:extLst>
          </p:cNvPr>
          <p:cNvSpPr>
            <a:spLocks noGrp="1"/>
          </p:cNvSpPr>
          <p:nvPr>
            <p:ph type="ctrTitle"/>
          </p:nvPr>
        </p:nvSpPr>
        <p:spPr/>
        <p:txBody>
          <a:bodyPr>
            <a:normAutofit fontScale="90000"/>
          </a:bodyPr>
          <a:lstStyle/>
          <a:p>
            <a:r>
              <a:rPr lang="en-US" dirty="0"/>
              <a:t>See if G and P negative selection sites are in the binding sites.</a:t>
            </a:r>
          </a:p>
        </p:txBody>
      </p:sp>
      <p:sp>
        <p:nvSpPr>
          <p:cNvPr id="3" name="Subtitle 2">
            <a:extLst>
              <a:ext uri="{FF2B5EF4-FFF2-40B4-BE49-F238E27FC236}">
                <a16:creationId xmlns:a16="http://schemas.microsoft.com/office/drawing/2014/main" id="{5886CA42-493C-0270-8DC4-3792C9E61D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759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152</Words>
  <Application>Microsoft Macintosh PowerPoint</Application>
  <PresentationFormat>Widescreen</PresentationFormat>
  <Paragraphs>20</Paragraphs>
  <Slides>9</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See if G and P negative selection sites are in the binding sites.</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14</cp:revision>
  <dcterms:created xsi:type="dcterms:W3CDTF">2022-06-11T20:41:53Z</dcterms:created>
  <dcterms:modified xsi:type="dcterms:W3CDTF">2022-06-13T04:04:58Z</dcterms:modified>
</cp:coreProperties>
</file>